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1D4A-672A-4BE2-B7A8-F2C8265AB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B916F-1AF5-7328-B2EB-2BF90734F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29A5-1B4D-1CA0-8EB7-B58AD8DF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0F845-5AF5-501F-94BA-27921AA1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F6A58-1796-A4E9-10A0-46A08E69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28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3D6B-A000-5CB4-287F-BAFB3202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71A30-F5E2-C598-AE6B-264DCCCFA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35CE9-40A2-EB0B-2E9E-8B0CC1D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C79A2-BA33-C3BF-C9F7-A51174B8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0DAA5-70AE-F0C4-D2DA-0AF6C1BB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491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54A73-75D3-7963-409B-BC7E9F636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126C8-547C-3E89-00E1-CB9E5BDE3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70891-85CF-B394-13A9-EFF60726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1CB4F-C9CE-507B-CB88-85BEF481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2A31-52CF-ED20-693F-911B1E31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491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A7B5-3ACE-7CD4-2192-899A37E5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EA229-672E-E841-C501-3AFEDE19E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1587D-12C4-4CBC-474C-477CC3AD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DB262-025C-28BC-4038-2AFEB823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D7BA5-36F4-2961-6271-F8F718D6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272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859B-F428-FC09-9FAD-2F7129CA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6D005-6472-69F7-6398-3F92B9D1C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89321-6218-FFDD-68FE-0674E5E5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7771A-858D-17F1-9D9A-7438E9DF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06659-834F-96B2-B82F-4A2DB141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340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356B-651E-8F28-F8EA-ABF8733B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DE622-148F-18CD-909C-16CAAF4F9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DB6E0-E97B-4840-07D0-5C5CD9A80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43BF1-BC93-F3C8-98CB-0763F069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A7CDA-43C7-FFDC-93ED-DAF3BF88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F5AF0-B667-9125-A49F-E5D28979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252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9FF7-C07A-01DF-A4FE-EAC70E03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B723C-08F2-3076-FF09-BE17677FE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F9E66-A809-5F3E-4FD0-03028B8F6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1D4C3-75D6-5012-6D06-6C2BA6965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E202A-E49D-1026-C081-7D77844A6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7E1FA-6775-BC3E-8BF6-FAB6D065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F10189-46E0-4DDB-D045-116F9914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BDF53-BFAE-83AF-C675-D87CE840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026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B9F7-4397-C058-444B-E02DFF32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8E0A6-ED0B-74AF-4D8D-C15CDE31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8A818-04C0-0276-9612-F03EE811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F9A1D-CAFC-7D31-276F-36BD0426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455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00348-4D9A-FB8E-AAC0-68A12E15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25C24-E17B-75B8-BF22-2169A005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9050E-70E6-09ED-F730-A54D9327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061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A176-6A0C-4571-150D-FBD32990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812E-7AC7-8D45-3E2C-427E13BB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4D3C4-785D-7640-4212-BC27901B4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96778-AB8C-06CE-6DAC-30865BDD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7E7CC-D7AA-1834-87A6-BF3DA996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DB1F6-6224-DFEF-884B-B44119C6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151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E8D6-9349-0BB7-B9C0-22107A33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EEACD-2CE8-123E-1061-6E7EFBEF0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8ED36-D8D7-0CE2-5DE6-11CE01038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FA576-CA6D-374F-2AA1-224F74E1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54654-F9AF-8A70-79F3-F3C392E6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6A2A3-671F-DCD6-EF1B-2642BB40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459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F96B1-4C95-F6E2-DB22-450BAC08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ECC1B-6F4A-6549-84CC-7DA2FE10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AA9E7-3C46-C686-42EF-25E188C8E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4945-0B95-4E3D-9E87-F5A32E528154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0A165-7493-CA20-1348-B8EDBBB3B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310DF-14F4-BB71-A4CD-EE8C568AD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2D31-96E8-44C6-9A14-4B1BD8F046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528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C499-E75C-7B2B-97AB-CBBF5EB2A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8438"/>
            <a:ext cx="9144000" cy="452063"/>
          </a:xfrm>
        </p:spPr>
        <p:txBody>
          <a:bodyPr>
            <a:noAutofit/>
          </a:bodyPr>
          <a:lstStyle/>
          <a:p>
            <a:r>
              <a:rPr lang="en-SG" sz="3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Kyorugi</a:t>
            </a:r>
            <a:r>
              <a:rPr lang="en-SG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Referee Seminar 2024 Downtown East (Begonia Ballroom – Level Begonia Pavilion) – </a:t>
            </a:r>
            <a:br>
              <a:rPr lang="en-SG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SG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Get There?</a:t>
            </a:r>
            <a:endParaRPr lang="en-SG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468B5-52E3-2B46-1021-A4E58ACEB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526" y="1256544"/>
            <a:ext cx="10587973" cy="4747091"/>
          </a:xfrm>
        </p:spPr>
        <p:txBody>
          <a:bodyPr>
            <a:normAutofit/>
          </a:bodyPr>
          <a:lstStyle/>
          <a:p>
            <a:pPr marL="342900" lvl="0" indent="-342900" algn="l">
              <a:buFont typeface="+mj-lt"/>
              <a:buAutoNum type="alphaLcParenR"/>
            </a:pPr>
            <a:r>
              <a:rPr lang="en-SG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MRT </a:t>
            </a:r>
          </a:p>
          <a:p>
            <a:pPr lvl="1" algn="l"/>
            <a:r>
              <a:rPr lang="en-SG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West (Green) Line to </a:t>
            </a:r>
            <a:r>
              <a:rPr lang="en-SG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Pasir</a:t>
            </a:r>
            <a:r>
              <a:rPr lang="en-SG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</a:t>
            </a:r>
            <a:r>
              <a:rPr lang="en-SG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station </a:t>
            </a:r>
          </a:p>
          <a:p>
            <a:pPr lvl="1" algn="l"/>
            <a:r>
              <a:rPr lang="en-SG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Proceed towards Exit A </a:t>
            </a:r>
          </a:p>
          <a:p>
            <a:pPr marL="857250" lvl="1" indent="-400050" algn="l">
              <a:buFont typeface="+mj-lt"/>
              <a:buAutoNum type="romanUcPeriod"/>
            </a:pPr>
            <a:endParaRPr lang="en-SG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00050" algn="l">
              <a:buFont typeface="+mj-lt"/>
              <a:buAutoNum type="romanUcPeriod"/>
            </a:pPr>
            <a:endParaRPr lang="en-SG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00050" algn="l">
              <a:buFont typeface="+mj-lt"/>
              <a:buAutoNum type="romanUcPeriod"/>
            </a:pPr>
            <a:endParaRPr lang="en-SG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00050" algn="l">
              <a:buFont typeface="+mj-lt"/>
              <a:buAutoNum type="romanUcPeriod"/>
            </a:pPr>
            <a:endParaRPr lang="en-SG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00050" algn="l">
              <a:buFont typeface="+mj-lt"/>
              <a:buAutoNum type="romanUcPeriod"/>
            </a:pPr>
            <a:endParaRPr lang="en-SG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00050" algn="l">
              <a:buFont typeface="+mj-lt"/>
              <a:buAutoNum type="romanUcPeriod"/>
            </a:pPr>
            <a:endParaRPr lang="en-SG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r>
              <a:rPr lang="en-SG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left turn walk towards Taxi-stand and Pick-up point</a:t>
            </a:r>
          </a:p>
          <a:p>
            <a:pPr lvl="1" algn="l"/>
            <a:endParaRPr lang="en-SG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endParaRPr lang="en-SG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endParaRPr lang="en-SG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endParaRPr lang="en-SG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endParaRPr lang="en-SG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endParaRPr lang="en-SG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endParaRPr lang="en-SG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endParaRPr lang="en-SG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r>
              <a:rPr lang="en-SG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Downtown East Shuttle Buss ferry passengers directly to the venue</a:t>
            </a:r>
          </a:p>
          <a:p>
            <a:pPr lvl="1" algn="l"/>
            <a:r>
              <a:rPr lang="en-SG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*Frequency is approx. every 15 to 20 mins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EE5C3-96D5-C75C-8DC3-10E6A9E4A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75" y="1876381"/>
            <a:ext cx="2760211" cy="155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73AC8-803F-88EA-7324-1949749D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75" y="3606144"/>
            <a:ext cx="2760211" cy="1552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A865A6-0F0A-EDF8-83A1-E85B9C5CDC7E}"/>
              </a:ext>
            </a:extLst>
          </p:cNvPr>
          <p:cNvSpPr txBox="1"/>
          <p:nvPr/>
        </p:nvSpPr>
        <p:spPr>
          <a:xfrm>
            <a:off x="6162402" y="1150501"/>
            <a:ext cx="5867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sz="1000" dirty="0"/>
          </a:p>
          <a:p>
            <a:endParaRPr lang="en-SG" sz="1000" dirty="0"/>
          </a:p>
          <a:p>
            <a:endParaRPr lang="en-SG" sz="1000" dirty="0"/>
          </a:p>
          <a:p>
            <a:endParaRPr lang="en-SG" sz="1000" dirty="0"/>
          </a:p>
          <a:p>
            <a:r>
              <a:rPr lang="en-SG" sz="1000" dirty="0"/>
              <a:t>Look our for Signages (Begonia Pavilion)</a:t>
            </a:r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1EE8DE-9339-7448-25D5-6E78E0A8B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53" y="1876381"/>
            <a:ext cx="2827690" cy="1552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59A85B-7B6C-B52C-39C8-2A2AD5D1B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61" y="3675993"/>
            <a:ext cx="2859439" cy="15526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BD2756-EA01-74B5-9EAC-86C30B115AFD}"/>
              </a:ext>
            </a:extLst>
          </p:cNvPr>
          <p:cNvSpPr txBox="1"/>
          <p:nvPr/>
        </p:nvSpPr>
        <p:spPr>
          <a:xfrm>
            <a:off x="6211461" y="1524117"/>
            <a:ext cx="2605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000" dirty="0"/>
              <a:t>At Downtown East Taxi Stand / Drop Off Point: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524CF-C858-2298-D356-D07A3936B131}"/>
              </a:ext>
            </a:extLst>
          </p:cNvPr>
          <p:cNvSpPr txBox="1"/>
          <p:nvPr/>
        </p:nvSpPr>
        <p:spPr>
          <a:xfrm>
            <a:off x="6144343" y="5272948"/>
            <a:ext cx="2859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Turn left upon seeing this sign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4231DC-891A-AFF7-5A7D-B75390DD41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32" y="1876381"/>
            <a:ext cx="2827689" cy="15668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769DAE-CF36-99C3-7FCC-63A5F79E7C08}"/>
              </a:ext>
            </a:extLst>
          </p:cNvPr>
          <p:cNvSpPr txBox="1"/>
          <p:nvPr/>
        </p:nvSpPr>
        <p:spPr>
          <a:xfrm>
            <a:off x="9258300" y="3421478"/>
            <a:ext cx="29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000" dirty="0"/>
              <a:t>Walk towards this building on your right and proceed </a:t>
            </a:r>
          </a:p>
          <a:p>
            <a:r>
              <a:rPr lang="en-SG" sz="1000" dirty="0"/>
              <a:t>via lift or stairs to level 2 of the Begonia Pavilion </a:t>
            </a:r>
          </a:p>
          <a:p>
            <a:endParaRPr lang="en-SG" sz="1000" dirty="0"/>
          </a:p>
        </p:txBody>
      </p:sp>
    </p:spTree>
    <p:extLst>
      <p:ext uri="{BB962C8B-B14F-4D97-AF65-F5344CB8AC3E}">
        <p14:creationId xmlns:p14="http://schemas.microsoft.com/office/powerpoint/2010/main" val="342605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72E5-CC23-AE06-9CAD-72BD6C68F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B23FD-1C82-1C72-54FB-C3C2A35D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40A030-6534-834E-5EC0-43C05B798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11CFC-1621-6DC7-D224-2BEF982B0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Kyorugi Referee Seminar 2024 Downtown East (Begonia Ballroom – Level Begonia Pavilion) –  How To Get There?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Kyorugi Referee Seminar 2024 Downtown East (Begonia Ballroom) - How To Get There?</dc:title>
  <dc:creator>secgen secgen</dc:creator>
  <cp:lastModifiedBy>secgen secgen</cp:lastModifiedBy>
  <cp:revision>2</cp:revision>
  <dcterms:created xsi:type="dcterms:W3CDTF">2024-05-02T08:03:18Z</dcterms:created>
  <dcterms:modified xsi:type="dcterms:W3CDTF">2024-05-02T08:04:53Z</dcterms:modified>
</cp:coreProperties>
</file>